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3"/>
    <p:restoredTop sz="94611"/>
  </p:normalViewPr>
  <p:slideViewPr>
    <p:cSldViewPr snapToGrid="0" snapToObjects="1">
      <p:cViewPr varScale="1">
        <p:scale>
          <a:sx n="134" d="100"/>
          <a:sy n="134" d="100"/>
        </p:scale>
        <p:origin x="23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4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99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4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40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9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5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48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2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amel.apache.org/articles.html" TargetMode="External"/><Relationship Id="rId4" Type="http://schemas.openxmlformats.org/officeDocument/2006/relationships/image" Target="../media/image12.tiff"/><Relationship Id="rId5" Type="http://schemas.openxmlformats.org/officeDocument/2006/relationships/hyperlink" Target="https://www.pluralsight.com/courses/apache-camel-intro-integra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amel.apache.org/examples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amel.apache.org/why-the-name-camel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hyperlink" Target="http://www.enterpriseintegrationpattern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s://www.google.co.in/trends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16074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Enterprise Integration Framework</a:t>
            </a:r>
            <a:endParaRPr lang="en-US" sz="3600" dirty="0"/>
          </a:p>
        </p:txBody>
      </p:sp>
      <p:pic>
        <p:nvPicPr>
          <p:cNvPr id="4" name="Picture 2" descr="mage result for apache camel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037" y="1486910"/>
            <a:ext cx="4957768" cy="24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791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772525" cy="501650"/>
          </a:xfrm>
        </p:spPr>
        <p:txBody>
          <a:bodyPr>
            <a:normAutofit fontScale="90000"/>
          </a:bodyPr>
          <a:lstStyle/>
          <a:p>
            <a:r>
              <a:rPr lang="en-US" b="1"/>
              <a:t>Where do I get more information?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5850"/>
            <a:ext cx="10515600" cy="531018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Try Camel Examples</a:t>
            </a:r>
          </a:p>
          <a:p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camel.apache.org/examples.html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Read </a:t>
            </a:r>
            <a:r>
              <a:rPr lang="en-US" sz="2000" dirty="0"/>
              <a:t>other blogs and articles</a:t>
            </a:r>
          </a:p>
          <a:p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camel.apache.org/articles.html</a:t>
            </a:r>
          </a:p>
          <a:p>
            <a:r>
              <a:rPr lang="en-US" sz="2000" dirty="0">
                <a:hlinkClick r:id="rId3"/>
              </a:rPr>
              <a:t>http://stackoverflow.com/questions/tagged/apache-camel</a:t>
            </a:r>
            <a:endParaRPr lang="en-US" sz="2000" dirty="0" smtClean="0">
              <a:hlinkClick r:id="rId3"/>
            </a:endParaRPr>
          </a:p>
          <a:p>
            <a:pPr marL="0" indent="0">
              <a:buNone/>
            </a:pPr>
            <a:r>
              <a:rPr lang="en-US" sz="2000" dirty="0"/>
              <a:t>Books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5" y="3261694"/>
            <a:ext cx="1291202" cy="1459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619250" y="4830574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Camel In 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28725" y="5749706"/>
            <a:ext cx="710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www.pluralsight.com/courses/apache-camel-intro-integration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9727" y="5438299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Online 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31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77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1429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Agenda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7818"/>
            <a:ext cx="10515600" cy="4699145"/>
          </a:xfrm>
        </p:spPr>
        <p:txBody>
          <a:bodyPr/>
          <a:lstStyle/>
          <a:p>
            <a:r>
              <a:rPr lang="en-US" dirty="0" smtClean="0"/>
              <a:t>What is Apache Camel?</a:t>
            </a:r>
          </a:p>
          <a:p>
            <a:r>
              <a:rPr lang="en-US" dirty="0" smtClean="0"/>
              <a:t>Enterprise Integration Patterns</a:t>
            </a:r>
          </a:p>
          <a:p>
            <a:r>
              <a:rPr lang="en-US" dirty="0" smtClean="0"/>
              <a:t>What's </a:t>
            </a:r>
            <a:r>
              <a:rPr lang="en-US" dirty="0"/>
              <a:t>in the Camel box</a:t>
            </a:r>
            <a:r>
              <a:rPr lang="en-US" dirty="0" smtClean="0"/>
              <a:t>?</a:t>
            </a:r>
          </a:p>
          <a:p>
            <a:r>
              <a:rPr lang="en-US" dirty="0"/>
              <a:t>Riding Camel</a:t>
            </a:r>
          </a:p>
          <a:p>
            <a:r>
              <a:rPr lang="en-US" dirty="0"/>
              <a:t>Deploying </a:t>
            </a:r>
            <a:r>
              <a:rPr lang="en-US" dirty="0" smtClean="0"/>
              <a:t>Camel</a:t>
            </a:r>
          </a:p>
          <a:p>
            <a:r>
              <a:rPr lang="en-US" dirty="0" smtClean="0"/>
              <a:t>Q &amp; 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82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400"/>
          </a:xfrm>
        </p:spPr>
        <p:txBody>
          <a:bodyPr/>
          <a:lstStyle/>
          <a:p>
            <a:r>
              <a:rPr lang="en-US" b="1" dirty="0"/>
              <a:t>What is Apache Camel?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oncise 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b="1" dirty="0"/>
              <a:t>pplication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/>
              <a:t>essage </a:t>
            </a:r>
            <a:r>
              <a:rPr lang="en-US" b="1" dirty="0" smtClean="0">
                <a:solidFill>
                  <a:srgbClr val="FF0000"/>
                </a:solidFill>
              </a:rPr>
              <a:t>E</a:t>
            </a:r>
            <a:r>
              <a:rPr lang="en-US" b="1" dirty="0" smtClean="0"/>
              <a:t>xchange </a:t>
            </a:r>
            <a:r>
              <a:rPr lang="en-US" b="1" dirty="0">
                <a:solidFill>
                  <a:srgbClr val="FF0000"/>
                </a:solidFill>
              </a:rPr>
              <a:t>L</a:t>
            </a:r>
            <a:r>
              <a:rPr lang="en-US" b="1" dirty="0"/>
              <a:t>anguage </a:t>
            </a:r>
            <a:endParaRPr lang="en-US" b="1" dirty="0" smtClean="0"/>
          </a:p>
          <a:p>
            <a:pPr marL="0" indent="0">
              <a:buNone/>
            </a:pPr>
            <a:r>
              <a:rPr lang="en-US" sz="2000" b="1" dirty="0" smtClean="0"/>
              <a:t>Apache Camel is a versatile open-source integration framework that is based on known Enterprise Integration Patterns which allows your applications to accomplish intelligent routing, message transformation and protocol mediation in a variety of domain-specific languages Java DSL, Spring XML, Groovy DSL and Scala DSL.</a:t>
            </a:r>
          </a:p>
          <a:p>
            <a:pPr marL="0" indent="0">
              <a:buNone/>
            </a:pPr>
            <a:endParaRPr lang="en-US" sz="2000" b="1" dirty="0" smtClean="0"/>
          </a:p>
          <a:p>
            <a:pPr marL="804863" indent="-179388">
              <a:buNone/>
            </a:pPr>
            <a:r>
              <a:rPr lang="en-US" sz="1600" b="1" dirty="0"/>
              <a:t>Why do we need integration?</a:t>
            </a:r>
          </a:p>
          <a:p>
            <a:pPr marL="804863" indent="-179388"/>
            <a:r>
              <a:rPr lang="en-US" sz="1600" dirty="0"/>
              <a:t>Critical for your business to integrate</a:t>
            </a:r>
          </a:p>
          <a:p>
            <a:pPr marL="804863" indent="-179388">
              <a:buNone/>
            </a:pPr>
            <a:r>
              <a:rPr lang="en-US" sz="1600" b="1" dirty="0"/>
              <a:t>Why Integration Framework?</a:t>
            </a:r>
          </a:p>
          <a:p>
            <a:pPr marL="804863" indent="-179388"/>
            <a:r>
              <a:rPr lang="en-US" sz="1600" dirty="0"/>
              <a:t>Framework do the heavy lifting</a:t>
            </a:r>
          </a:p>
          <a:p>
            <a:pPr marL="804863" indent="-179388"/>
            <a:r>
              <a:rPr lang="en-US" sz="1600" dirty="0"/>
              <a:t>You can focus on business problem</a:t>
            </a:r>
          </a:p>
          <a:p>
            <a:pPr marL="804863" indent="-179388"/>
            <a:r>
              <a:rPr lang="en-US" sz="1600" dirty="0"/>
              <a:t>Not "reinventing the wheel"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16000" y="6176963"/>
            <a:ext cx="9559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accent1"/>
                </a:solidFill>
                <a:hlinkClick r:id="rId2"/>
              </a:rPr>
              <a:t>camel.apache.org/why-the-name-camel.html</a:t>
            </a:r>
            <a:endParaRPr lang="en-US" dirty="0" smtClean="0">
              <a:solidFill>
                <a:schemeClr val="accent1"/>
              </a:solidFill>
            </a:endParaRPr>
          </a:p>
          <a:p>
            <a:pPr algn="ctr"/>
            <a:endParaRPr lang="en-US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439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8824"/>
          </a:xfrm>
        </p:spPr>
        <p:txBody>
          <a:bodyPr/>
          <a:lstStyle/>
          <a:p>
            <a:r>
              <a:rPr lang="en-US" b="1" dirty="0" smtClean="0"/>
              <a:t>Enterprise Integration Patterns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864" y="1729990"/>
            <a:ext cx="7177848" cy="4194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5" y="585025"/>
            <a:ext cx="1672016" cy="2289931"/>
          </a:xfrm>
          <a:prstGeom prst="rect">
            <a:avLst/>
          </a:prstGeom>
          <a:effectLst>
            <a:outerShdw blurRad="203200" dist="50800" dir="4980000" sx="99000" sy="99000" algn="ctr" rotWithShape="0">
              <a:srgbClr val="000000">
                <a:alpha val="74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0401301" y="3014138"/>
            <a:ext cx="113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EIP Book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02551" y="1342509"/>
            <a:ext cx="169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65 EIP Patterns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48962" y="6160873"/>
            <a:ext cx="500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www.enterpriseintegrationpatterns.com</a:t>
            </a:r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8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7005" y="1493044"/>
            <a:ext cx="6850242" cy="39933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43150" y="571500"/>
            <a:ext cx="785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Common EIP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59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7212"/>
            <a:ext cx="10515600" cy="5953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use Camel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1575" y="1333501"/>
            <a:ext cx="9201150" cy="2390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■</a:t>
            </a:r>
            <a:r>
              <a:rPr lang="en-US" sz="2000" dirty="0"/>
              <a:t> Routing and mediation engine </a:t>
            </a:r>
            <a:r>
              <a:rPr lang="en-US" sz="2000" dirty="0" smtClean="0"/>
              <a:t>		</a:t>
            </a:r>
            <a:r>
              <a:rPr lang="en-US" sz="2000" dirty="0" smtClean="0">
                <a:solidFill>
                  <a:srgbClr val="FF0000"/>
                </a:solidFill>
              </a:rPr>
              <a:t>■</a:t>
            </a:r>
            <a:r>
              <a:rPr lang="en-US" sz="2000" dirty="0" smtClean="0"/>
              <a:t> </a:t>
            </a:r>
            <a:r>
              <a:rPr lang="en-US" sz="2000" dirty="0"/>
              <a:t>Enterprise integration patterns (EIPs)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■</a:t>
            </a:r>
            <a:r>
              <a:rPr lang="en-US" sz="2000" dirty="0"/>
              <a:t> Domain-specific language (DSL) </a:t>
            </a:r>
            <a:r>
              <a:rPr lang="en-US" sz="2000" dirty="0" smtClean="0"/>
              <a:t>		</a:t>
            </a:r>
            <a:r>
              <a:rPr lang="en-US" sz="2000" dirty="0" smtClean="0">
                <a:solidFill>
                  <a:srgbClr val="FF0000"/>
                </a:solidFill>
              </a:rPr>
              <a:t>■</a:t>
            </a:r>
            <a:r>
              <a:rPr lang="en-US" sz="2000" dirty="0" smtClean="0"/>
              <a:t> </a:t>
            </a:r>
            <a:r>
              <a:rPr lang="en-US" sz="2000" dirty="0"/>
              <a:t>Extensive component library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■</a:t>
            </a:r>
            <a:r>
              <a:rPr lang="en-US" sz="2000" dirty="0"/>
              <a:t> Payload-agnostic router </a:t>
            </a:r>
            <a:r>
              <a:rPr lang="en-US" sz="2000" dirty="0" smtClean="0"/>
              <a:t>		</a:t>
            </a:r>
            <a:r>
              <a:rPr lang="en-US" sz="2000" dirty="0" smtClean="0">
                <a:solidFill>
                  <a:srgbClr val="FF0000"/>
                </a:solidFill>
              </a:rPr>
              <a:t>■</a:t>
            </a:r>
            <a:r>
              <a:rPr lang="en-US" sz="2000" dirty="0" smtClean="0"/>
              <a:t> </a:t>
            </a:r>
            <a:r>
              <a:rPr lang="en-US" sz="2000" dirty="0"/>
              <a:t>Modular and pluggable architecture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■</a:t>
            </a:r>
            <a:r>
              <a:rPr lang="en-US" sz="2000" dirty="0"/>
              <a:t> POJO model </a:t>
            </a:r>
            <a:r>
              <a:rPr lang="en-US" sz="2000" dirty="0" smtClean="0"/>
              <a:t>				</a:t>
            </a:r>
            <a:r>
              <a:rPr lang="en-US" sz="2000" dirty="0" smtClean="0">
                <a:solidFill>
                  <a:srgbClr val="FF0000"/>
                </a:solidFill>
              </a:rPr>
              <a:t>■</a:t>
            </a:r>
            <a:r>
              <a:rPr lang="en-US" sz="2000" dirty="0" smtClean="0"/>
              <a:t> </a:t>
            </a:r>
            <a:r>
              <a:rPr lang="en-US" sz="2000" dirty="0"/>
              <a:t>Easy configuration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■</a:t>
            </a:r>
            <a:r>
              <a:rPr lang="en-US" sz="2000" dirty="0"/>
              <a:t> Automatic type converters </a:t>
            </a:r>
            <a:r>
              <a:rPr lang="en-US" sz="2000" dirty="0" smtClean="0"/>
              <a:t>		</a:t>
            </a:r>
            <a:r>
              <a:rPr lang="en-US" sz="2000" dirty="0" smtClean="0">
                <a:solidFill>
                  <a:srgbClr val="FF0000"/>
                </a:solidFill>
              </a:rPr>
              <a:t>■</a:t>
            </a:r>
            <a:r>
              <a:rPr lang="en-US" sz="2000" dirty="0" smtClean="0"/>
              <a:t> </a:t>
            </a:r>
            <a:r>
              <a:rPr lang="en-US" sz="2000" dirty="0"/>
              <a:t>Lightweight core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■</a:t>
            </a:r>
            <a:r>
              <a:rPr lang="en-US" sz="2000" dirty="0"/>
              <a:t> Test kit </a:t>
            </a:r>
            <a:r>
              <a:rPr lang="en-US" sz="2000" dirty="0" smtClean="0"/>
              <a:t>				</a:t>
            </a:r>
            <a:r>
              <a:rPr lang="en-US" sz="2000" dirty="0" smtClean="0">
                <a:solidFill>
                  <a:srgbClr val="FF0000"/>
                </a:solidFill>
              </a:rPr>
              <a:t>■</a:t>
            </a:r>
            <a:r>
              <a:rPr lang="en-US" sz="2000" dirty="0" smtClean="0"/>
              <a:t> </a:t>
            </a:r>
            <a:r>
              <a:rPr lang="en-US" sz="2000" dirty="0"/>
              <a:t>Vibrant community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9175" y="3867150"/>
            <a:ext cx="9820275" cy="23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3867150"/>
            <a:ext cx="9191625" cy="2949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81449" y="6438900"/>
            <a:ext cx="2524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https://www.google.co.in/trends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 smtClean="0"/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82243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Camel's Architecture</a:t>
            </a:r>
          </a:p>
        </p:txBody>
      </p:sp>
      <p:pic>
        <p:nvPicPr>
          <p:cNvPr id="1026" name="Picture 2" descr="mage result for camel architectu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98" y="1776414"/>
            <a:ext cx="9291315" cy="428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062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126"/>
            <a:ext cx="10515600" cy="6921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Riding Camel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4744"/>
          <a:stretch/>
        </p:blipFill>
        <p:spPr>
          <a:xfrm>
            <a:off x="7743825" y="2501069"/>
            <a:ext cx="3280142" cy="8598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05727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Copier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4" y="1811452"/>
            <a:ext cx="5324475" cy="23711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2974" y="4371975"/>
            <a:ext cx="6800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Camel XML DSL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2974" y="1514475"/>
            <a:ext cx="1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Java DSL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81100" y="4804696"/>
            <a:ext cx="9420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</a:t>
            </a:r>
            <a:r>
              <a:rPr lang="en-US" dirty="0"/>
              <a:t>camelContext id="camel" xmlns="http://camel.apache.org/schema/spring"&gt;     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route&gt;            </a:t>
            </a:r>
            <a:endParaRPr lang="en-US" dirty="0" smtClean="0"/>
          </a:p>
          <a:p>
            <a:pPr lvl="1"/>
            <a:r>
              <a:rPr lang="en-US" dirty="0" smtClean="0"/>
              <a:t>&lt;</a:t>
            </a:r>
            <a:r>
              <a:rPr lang="en-US" dirty="0"/>
              <a:t>from uri="</a:t>
            </a:r>
            <a:r>
              <a:rPr lang="en-US" dirty="0" smtClean="0"/>
              <a:t>file:data/</a:t>
            </a:r>
            <a:r>
              <a:rPr lang="en-US" dirty="0" err="1" smtClean="0"/>
              <a:t>inbox?noop</a:t>
            </a:r>
            <a:r>
              <a:rPr lang="en-US" dirty="0" smtClean="0"/>
              <a:t>=true"/&gt;            </a:t>
            </a:r>
          </a:p>
          <a:p>
            <a:pPr lvl="1"/>
            <a:r>
              <a:rPr lang="en-US" dirty="0" smtClean="0"/>
              <a:t>&lt;</a:t>
            </a:r>
            <a:r>
              <a:rPr lang="en-US" dirty="0"/>
              <a:t>to uri="</a:t>
            </a:r>
            <a:r>
              <a:rPr lang="en-US" dirty="0" smtClean="0"/>
              <a:t>file:data/outbox</a:t>
            </a:r>
            <a:r>
              <a:rPr lang="en-US" dirty="0"/>
              <a:t>"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</a:t>
            </a:r>
            <a:r>
              <a:rPr lang="en-US" dirty="0"/>
              <a:t>route&gt;    </a:t>
            </a:r>
            <a:endParaRPr lang="en-US" dirty="0" smtClean="0"/>
          </a:p>
          <a:p>
            <a:r>
              <a:rPr lang="en-US" dirty="0" smtClean="0"/>
              <a:t>&lt;/</a:t>
            </a:r>
            <a:r>
              <a:rPr lang="en-US" dirty="0"/>
              <a:t>camelContext&gt;</a:t>
            </a:r>
          </a:p>
        </p:txBody>
      </p:sp>
    </p:spTree>
    <p:extLst>
      <p:ext uri="{BB962C8B-B14F-4D97-AF65-F5344CB8AC3E}">
        <p14:creationId xmlns:p14="http://schemas.microsoft.com/office/powerpoint/2010/main" val="981741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67874" cy="66278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Camel’s </a:t>
            </a:r>
            <a:r>
              <a:rPr lang="en-US" b="1" dirty="0" smtClean="0"/>
              <a:t>Model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09650" y="3826907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org.apache.camel.Message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91399" y="3786665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org.apache.camel.Exchange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45" y="1278970"/>
            <a:ext cx="4076281" cy="23595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3542" y="1027906"/>
            <a:ext cx="161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Camel Context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57" y="4196239"/>
            <a:ext cx="1625692" cy="2360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472" y="4155997"/>
            <a:ext cx="2056778" cy="24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36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229</Words>
  <Application>Microsoft Macintosh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PowerPoint Presentation</vt:lpstr>
      <vt:lpstr>Agenda </vt:lpstr>
      <vt:lpstr>What is Apache Camel?</vt:lpstr>
      <vt:lpstr>Enterprise Integration Patterns</vt:lpstr>
      <vt:lpstr>PowerPoint Presentation</vt:lpstr>
      <vt:lpstr>Why use Camel ?</vt:lpstr>
      <vt:lpstr>Camel's Architecture</vt:lpstr>
      <vt:lpstr>Riding Camel</vt:lpstr>
      <vt:lpstr>Camel’s Model</vt:lpstr>
      <vt:lpstr>Where do I get more information?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Apace Camel</dc:title>
  <dc:creator>Jayesh Vachhani</dc:creator>
  <cp:lastModifiedBy>Jayesh Vachhani</cp:lastModifiedBy>
  <cp:revision>22</cp:revision>
  <dcterms:created xsi:type="dcterms:W3CDTF">2016-11-20T10:07:56Z</dcterms:created>
  <dcterms:modified xsi:type="dcterms:W3CDTF">2016-11-22T04:36:04Z</dcterms:modified>
</cp:coreProperties>
</file>